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6" r:id="rId2"/>
    <p:sldMasterId id="2147483697" r:id="rId3"/>
    <p:sldMasterId id="2147483689" r:id="rId4"/>
    <p:sldMasterId id="2147483692" r:id="rId5"/>
  </p:sldMasterIdLst>
  <p:notesMasterIdLst>
    <p:notesMasterId r:id="rId8"/>
  </p:notesMasterIdLst>
  <p:sldIdLst>
    <p:sldId id="257" r:id="rId6"/>
    <p:sldId id="258" r:id="rId7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2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>
    <p:restoredLeft sz="13101"/>
    <p:restoredTop sz="94613"/>
  </p:normalViewPr>
  <p:slideViewPr>
    <p:cSldViewPr>
      <p:cViewPr>
        <p:scale>
          <a:sx n="55" d="100"/>
          <a:sy n="55" d="100"/>
        </p:scale>
        <p:origin x="120" y="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jpeg>
</file>

<file path=ppt/media/image3.pn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ED07E-3294-5845-9EA5-E32D2E20151E}" type="datetimeFigureOut">
              <a:rPr lang="en-US" smtClean="0"/>
              <a:t>4/15/2018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F87780-8D69-2B43-96C1-2ED3DFF176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0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9"/>
          <p:cNvSpPr>
            <a:spLocks noGrp="1"/>
          </p:cNvSpPr>
          <p:nvPr>
            <p:ph type="title" hasCustomPrompt="1"/>
          </p:nvPr>
        </p:nvSpPr>
        <p:spPr>
          <a:xfrm>
            <a:off x="8070850" y="4764265"/>
            <a:ext cx="11547475" cy="2185987"/>
          </a:xfrm>
          <a:prstGeom prst="rect">
            <a:avLst/>
          </a:prstGeom>
        </p:spPr>
        <p:txBody>
          <a:bodyPr anchor="ctr" anchorCtr="0"/>
          <a:lstStyle>
            <a:lvl1pPr algn="r">
              <a:defRPr sz="8800" b="1" i="0">
                <a:solidFill>
                  <a:schemeClr val="bg1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31"/>
          <p:cNvSpPr>
            <a:spLocks noGrp="1"/>
          </p:cNvSpPr>
          <p:nvPr>
            <p:ph type="body" sz="quarter" idx="10"/>
          </p:nvPr>
        </p:nvSpPr>
        <p:spPr>
          <a:xfrm>
            <a:off x="9899650" y="7788275"/>
            <a:ext cx="9718675" cy="914400"/>
          </a:xfrm>
          <a:prstGeom prst="rect">
            <a:avLst/>
          </a:prstGeom>
        </p:spPr>
        <p:txBody>
          <a:bodyPr/>
          <a:lstStyle>
            <a:lvl1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1pPr>
            <a:lvl2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2pPr>
            <a:lvl3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3pPr>
            <a:lvl4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4pPr>
            <a:lvl5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6" name="Picture 5" descr="Nebraska_N_rev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9647855"/>
            <a:ext cx="1219200" cy="1136603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337050" y="11445875"/>
            <a:ext cx="120396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0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- L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7"/>
          <p:cNvSpPr>
            <a:spLocks noGrp="1"/>
          </p:cNvSpPr>
          <p:nvPr>
            <p:ph type="title" hasCustomPrompt="1"/>
          </p:nvPr>
        </p:nvSpPr>
        <p:spPr>
          <a:xfrm>
            <a:off x="1382713" y="4520206"/>
            <a:ext cx="17338675" cy="2185987"/>
          </a:xfrm>
          <a:prstGeom prst="rect">
            <a:avLst/>
          </a:prstGeom>
        </p:spPr>
        <p:txBody>
          <a:bodyPr anchor="ctr"/>
          <a:lstStyle>
            <a:lvl1pPr algn="ctr">
              <a:defRPr sz="13450" b="1" i="0">
                <a:solidFill>
                  <a:srgbClr val="E72000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-3125" y="0"/>
            <a:ext cx="5150963" cy="2454276"/>
          </a:xfrm>
          <a:custGeom>
            <a:avLst/>
            <a:gdLst>
              <a:gd name="connsiteX0" fmla="*/ 0 w 5638800"/>
              <a:gd name="connsiteY0" fmla="*/ 0 h 3124200"/>
              <a:gd name="connsiteX1" fmla="*/ 5638800 w 5638800"/>
              <a:gd name="connsiteY1" fmla="*/ 0 h 3124200"/>
              <a:gd name="connsiteX2" fmla="*/ 5638800 w 5638800"/>
              <a:gd name="connsiteY2" fmla="*/ 3124200 h 3124200"/>
              <a:gd name="connsiteX3" fmla="*/ 0 w 5638800"/>
              <a:gd name="connsiteY3" fmla="*/ 3124200 h 3124200"/>
              <a:gd name="connsiteX4" fmla="*/ 0 w 5638800"/>
              <a:gd name="connsiteY4" fmla="*/ 0 h 3124200"/>
              <a:gd name="connsiteX0" fmla="*/ 0 w 5638800"/>
              <a:gd name="connsiteY0" fmla="*/ 0 h 3124200"/>
              <a:gd name="connsiteX1" fmla="*/ 5638800 w 5638800"/>
              <a:gd name="connsiteY1" fmla="*/ 0 h 3124200"/>
              <a:gd name="connsiteX2" fmla="*/ 2803002 w 5638800"/>
              <a:gd name="connsiteY2" fmla="*/ 1631065 h 3124200"/>
              <a:gd name="connsiteX3" fmla="*/ 0 w 5638800"/>
              <a:gd name="connsiteY3" fmla="*/ 3124200 h 3124200"/>
              <a:gd name="connsiteX4" fmla="*/ 0 w 5638800"/>
              <a:gd name="connsiteY4" fmla="*/ 0 h 3124200"/>
              <a:gd name="connsiteX0" fmla="*/ 0 w 6113362"/>
              <a:gd name="connsiteY0" fmla="*/ 0 h 3124200"/>
              <a:gd name="connsiteX1" fmla="*/ 6113362 w 6113362"/>
              <a:gd name="connsiteY1" fmla="*/ 0 h 3124200"/>
              <a:gd name="connsiteX2" fmla="*/ 2803002 w 6113362"/>
              <a:gd name="connsiteY2" fmla="*/ 1631065 h 3124200"/>
              <a:gd name="connsiteX3" fmla="*/ 0 w 6113362"/>
              <a:gd name="connsiteY3" fmla="*/ 3124200 h 3124200"/>
              <a:gd name="connsiteX4" fmla="*/ 0 w 6113362"/>
              <a:gd name="connsiteY4" fmla="*/ 0 h 3124200"/>
              <a:gd name="connsiteX0" fmla="*/ 0 w 6368005"/>
              <a:gd name="connsiteY0" fmla="*/ 0 h 3124200"/>
              <a:gd name="connsiteX1" fmla="*/ 6368005 w 6368005"/>
              <a:gd name="connsiteY1" fmla="*/ 11575 h 3124200"/>
              <a:gd name="connsiteX2" fmla="*/ 2803002 w 6368005"/>
              <a:gd name="connsiteY2" fmla="*/ 1631065 h 3124200"/>
              <a:gd name="connsiteX3" fmla="*/ 0 w 6368005"/>
              <a:gd name="connsiteY3" fmla="*/ 3124200 h 3124200"/>
              <a:gd name="connsiteX4" fmla="*/ 0 w 6368005"/>
              <a:gd name="connsiteY4" fmla="*/ 0 h 3124200"/>
              <a:gd name="connsiteX0" fmla="*/ 0 w 6275407"/>
              <a:gd name="connsiteY0" fmla="*/ 0 h 3124200"/>
              <a:gd name="connsiteX1" fmla="*/ 6275407 w 6275407"/>
              <a:gd name="connsiteY1" fmla="*/ 11575 h 3124200"/>
              <a:gd name="connsiteX2" fmla="*/ 2803002 w 6275407"/>
              <a:gd name="connsiteY2" fmla="*/ 1631065 h 3124200"/>
              <a:gd name="connsiteX3" fmla="*/ 0 w 6275407"/>
              <a:gd name="connsiteY3" fmla="*/ 3124200 h 3124200"/>
              <a:gd name="connsiteX4" fmla="*/ 0 w 6275407"/>
              <a:gd name="connsiteY4" fmla="*/ 0 h 3124200"/>
              <a:gd name="connsiteX0" fmla="*/ 17253 w 6292660"/>
              <a:gd name="connsiteY0" fmla="*/ 0 h 2468593"/>
              <a:gd name="connsiteX1" fmla="*/ 6292660 w 6292660"/>
              <a:gd name="connsiteY1" fmla="*/ 11575 h 2468593"/>
              <a:gd name="connsiteX2" fmla="*/ 2820255 w 6292660"/>
              <a:gd name="connsiteY2" fmla="*/ 1631065 h 2468593"/>
              <a:gd name="connsiteX3" fmla="*/ 0 w 6292660"/>
              <a:gd name="connsiteY3" fmla="*/ 2468593 h 2468593"/>
              <a:gd name="connsiteX4" fmla="*/ 17253 w 6292660"/>
              <a:gd name="connsiteY4" fmla="*/ 0 h 2468593"/>
              <a:gd name="connsiteX0" fmla="*/ 17253 w 6292660"/>
              <a:gd name="connsiteY0" fmla="*/ 0 h 2468593"/>
              <a:gd name="connsiteX1" fmla="*/ 6292660 w 6292660"/>
              <a:gd name="connsiteY1" fmla="*/ 11575 h 2468593"/>
              <a:gd name="connsiteX2" fmla="*/ 2820255 w 6292660"/>
              <a:gd name="connsiteY2" fmla="*/ 1113480 h 2468593"/>
              <a:gd name="connsiteX3" fmla="*/ 0 w 6292660"/>
              <a:gd name="connsiteY3" fmla="*/ 2468593 h 2468593"/>
              <a:gd name="connsiteX4" fmla="*/ 17253 w 6292660"/>
              <a:gd name="connsiteY4" fmla="*/ 0 h 2468593"/>
              <a:gd name="connsiteX0" fmla="*/ 17253 w 5205732"/>
              <a:gd name="connsiteY0" fmla="*/ 0 h 2468593"/>
              <a:gd name="connsiteX1" fmla="*/ 5205732 w 5205732"/>
              <a:gd name="connsiteY1" fmla="*/ 11575 h 2468593"/>
              <a:gd name="connsiteX2" fmla="*/ 2820255 w 5205732"/>
              <a:gd name="connsiteY2" fmla="*/ 1113480 h 2468593"/>
              <a:gd name="connsiteX3" fmla="*/ 0 w 5205732"/>
              <a:gd name="connsiteY3" fmla="*/ 2468593 h 2468593"/>
              <a:gd name="connsiteX4" fmla="*/ 17253 w 5205732"/>
              <a:gd name="connsiteY4" fmla="*/ 0 h 2468593"/>
              <a:gd name="connsiteX0" fmla="*/ 17253 w 5205732"/>
              <a:gd name="connsiteY0" fmla="*/ 0 h 2468593"/>
              <a:gd name="connsiteX1" fmla="*/ 5205732 w 5205732"/>
              <a:gd name="connsiteY1" fmla="*/ 712615 h 2468593"/>
              <a:gd name="connsiteX2" fmla="*/ 2820255 w 5205732"/>
              <a:gd name="connsiteY2" fmla="*/ 1113480 h 2468593"/>
              <a:gd name="connsiteX3" fmla="*/ 0 w 5205732"/>
              <a:gd name="connsiteY3" fmla="*/ 2468593 h 2468593"/>
              <a:gd name="connsiteX4" fmla="*/ 17253 w 5205732"/>
              <a:gd name="connsiteY4" fmla="*/ 0 h 2468593"/>
              <a:gd name="connsiteX0" fmla="*/ 17253 w 5215892"/>
              <a:gd name="connsiteY0" fmla="*/ 0 h 2468593"/>
              <a:gd name="connsiteX1" fmla="*/ 5215892 w 5215892"/>
              <a:gd name="connsiteY1" fmla="*/ 1415 h 2468593"/>
              <a:gd name="connsiteX2" fmla="*/ 2820255 w 5215892"/>
              <a:gd name="connsiteY2" fmla="*/ 1113480 h 2468593"/>
              <a:gd name="connsiteX3" fmla="*/ 0 w 5215892"/>
              <a:gd name="connsiteY3" fmla="*/ 2468593 h 2468593"/>
              <a:gd name="connsiteX4" fmla="*/ 17253 w 5215892"/>
              <a:gd name="connsiteY4" fmla="*/ 0 h 2468593"/>
              <a:gd name="connsiteX0" fmla="*/ 17253 w 5164923"/>
              <a:gd name="connsiteY0" fmla="*/ 0 h 2468593"/>
              <a:gd name="connsiteX1" fmla="*/ 5164923 w 5164923"/>
              <a:gd name="connsiteY1" fmla="*/ 1415 h 2468593"/>
              <a:gd name="connsiteX2" fmla="*/ 2820255 w 5164923"/>
              <a:gd name="connsiteY2" fmla="*/ 1113480 h 2468593"/>
              <a:gd name="connsiteX3" fmla="*/ 0 w 5164923"/>
              <a:gd name="connsiteY3" fmla="*/ 2468593 h 2468593"/>
              <a:gd name="connsiteX4" fmla="*/ 17253 w 5164923"/>
              <a:gd name="connsiteY4" fmla="*/ 0 h 2468593"/>
              <a:gd name="connsiteX0" fmla="*/ 0 w 5168057"/>
              <a:gd name="connsiteY0" fmla="*/ 0 h 2468593"/>
              <a:gd name="connsiteX1" fmla="*/ 5168057 w 5168057"/>
              <a:gd name="connsiteY1" fmla="*/ 1415 h 2468593"/>
              <a:gd name="connsiteX2" fmla="*/ 2823389 w 5168057"/>
              <a:gd name="connsiteY2" fmla="*/ 1113480 h 2468593"/>
              <a:gd name="connsiteX3" fmla="*/ 3134 w 5168057"/>
              <a:gd name="connsiteY3" fmla="*/ 2468593 h 2468593"/>
              <a:gd name="connsiteX4" fmla="*/ 0 w 5168057"/>
              <a:gd name="connsiteY4" fmla="*/ 0 h 2468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8057" h="2468593">
                <a:moveTo>
                  <a:pt x="0" y="0"/>
                </a:moveTo>
                <a:lnTo>
                  <a:pt x="5168057" y="1415"/>
                </a:lnTo>
                <a:lnTo>
                  <a:pt x="2823389" y="1113480"/>
                </a:lnTo>
                <a:lnTo>
                  <a:pt x="3134" y="2468593"/>
                </a:lnTo>
                <a:cubicBezTo>
                  <a:pt x="2089" y="1645729"/>
                  <a:pt x="1045" y="822864"/>
                  <a:pt x="0" y="0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9119850" y="10196080"/>
            <a:ext cx="484188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FE7A3-E23D-E743-B838-FAE50462FAD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ebraska_N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9647855"/>
            <a:ext cx="1219200" cy="1136604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11445875"/>
            <a:ext cx="120396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 marL="0" indent="0">
              <a:buNone/>
              <a:defRPr sz="18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93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-3125" y="0"/>
            <a:ext cx="5150963" cy="2454276"/>
          </a:xfrm>
          <a:custGeom>
            <a:avLst/>
            <a:gdLst>
              <a:gd name="connsiteX0" fmla="*/ 0 w 5638800"/>
              <a:gd name="connsiteY0" fmla="*/ 0 h 3124200"/>
              <a:gd name="connsiteX1" fmla="*/ 5638800 w 5638800"/>
              <a:gd name="connsiteY1" fmla="*/ 0 h 3124200"/>
              <a:gd name="connsiteX2" fmla="*/ 5638800 w 5638800"/>
              <a:gd name="connsiteY2" fmla="*/ 3124200 h 3124200"/>
              <a:gd name="connsiteX3" fmla="*/ 0 w 5638800"/>
              <a:gd name="connsiteY3" fmla="*/ 3124200 h 3124200"/>
              <a:gd name="connsiteX4" fmla="*/ 0 w 5638800"/>
              <a:gd name="connsiteY4" fmla="*/ 0 h 3124200"/>
              <a:gd name="connsiteX0" fmla="*/ 0 w 5638800"/>
              <a:gd name="connsiteY0" fmla="*/ 0 h 3124200"/>
              <a:gd name="connsiteX1" fmla="*/ 5638800 w 5638800"/>
              <a:gd name="connsiteY1" fmla="*/ 0 h 3124200"/>
              <a:gd name="connsiteX2" fmla="*/ 2803002 w 5638800"/>
              <a:gd name="connsiteY2" fmla="*/ 1631065 h 3124200"/>
              <a:gd name="connsiteX3" fmla="*/ 0 w 5638800"/>
              <a:gd name="connsiteY3" fmla="*/ 3124200 h 3124200"/>
              <a:gd name="connsiteX4" fmla="*/ 0 w 5638800"/>
              <a:gd name="connsiteY4" fmla="*/ 0 h 3124200"/>
              <a:gd name="connsiteX0" fmla="*/ 0 w 6113362"/>
              <a:gd name="connsiteY0" fmla="*/ 0 h 3124200"/>
              <a:gd name="connsiteX1" fmla="*/ 6113362 w 6113362"/>
              <a:gd name="connsiteY1" fmla="*/ 0 h 3124200"/>
              <a:gd name="connsiteX2" fmla="*/ 2803002 w 6113362"/>
              <a:gd name="connsiteY2" fmla="*/ 1631065 h 3124200"/>
              <a:gd name="connsiteX3" fmla="*/ 0 w 6113362"/>
              <a:gd name="connsiteY3" fmla="*/ 3124200 h 3124200"/>
              <a:gd name="connsiteX4" fmla="*/ 0 w 6113362"/>
              <a:gd name="connsiteY4" fmla="*/ 0 h 3124200"/>
              <a:gd name="connsiteX0" fmla="*/ 0 w 6368005"/>
              <a:gd name="connsiteY0" fmla="*/ 0 h 3124200"/>
              <a:gd name="connsiteX1" fmla="*/ 6368005 w 6368005"/>
              <a:gd name="connsiteY1" fmla="*/ 11575 h 3124200"/>
              <a:gd name="connsiteX2" fmla="*/ 2803002 w 6368005"/>
              <a:gd name="connsiteY2" fmla="*/ 1631065 h 3124200"/>
              <a:gd name="connsiteX3" fmla="*/ 0 w 6368005"/>
              <a:gd name="connsiteY3" fmla="*/ 3124200 h 3124200"/>
              <a:gd name="connsiteX4" fmla="*/ 0 w 6368005"/>
              <a:gd name="connsiteY4" fmla="*/ 0 h 3124200"/>
              <a:gd name="connsiteX0" fmla="*/ 0 w 6275407"/>
              <a:gd name="connsiteY0" fmla="*/ 0 h 3124200"/>
              <a:gd name="connsiteX1" fmla="*/ 6275407 w 6275407"/>
              <a:gd name="connsiteY1" fmla="*/ 11575 h 3124200"/>
              <a:gd name="connsiteX2" fmla="*/ 2803002 w 6275407"/>
              <a:gd name="connsiteY2" fmla="*/ 1631065 h 3124200"/>
              <a:gd name="connsiteX3" fmla="*/ 0 w 6275407"/>
              <a:gd name="connsiteY3" fmla="*/ 3124200 h 3124200"/>
              <a:gd name="connsiteX4" fmla="*/ 0 w 6275407"/>
              <a:gd name="connsiteY4" fmla="*/ 0 h 3124200"/>
              <a:gd name="connsiteX0" fmla="*/ 17253 w 6292660"/>
              <a:gd name="connsiteY0" fmla="*/ 0 h 2468593"/>
              <a:gd name="connsiteX1" fmla="*/ 6292660 w 6292660"/>
              <a:gd name="connsiteY1" fmla="*/ 11575 h 2468593"/>
              <a:gd name="connsiteX2" fmla="*/ 2820255 w 6292660"/>
              <a:gd name="connsiteY2" fmla="*/ 1631065 h 2468593"/>
              <a:gd name="connsiteX3" fmla="*/ 0 w 6292660"/>
              <a:gd name="connsiteY3" fmla="*/ 2468593 h 2468593"/>
              <a:gd name="connsiteX4" fmla="*/ 17253 w 6292660"/>
              <a:gd name="connsiteY4" fmla="*/ 0 h 2468593"/>
              <a:gd name="connsiteX0" fmla="*/ 17253 w 6292660"/>
              <a:gd name="connsiteY0" fmla="*/ 0 h 2468593"/>
              <a:gd name="connsiteX1" fmla="*/ 6292660 w 6292660"/>
              <a:gd name="connsiteY1" fmla="*/ 11575 h 2468593"/>
              <a:gd name="connsiteX2" fmla="*/ 2820255 w 6292660"/>
              <a:gd name="connsiteY2" fmla="*/ 1113480 h 2468593"/>
              <a:gd name="connsiteX3" fmla="*/ 0 w 6292660"/>
              <a:gd name="connsiteY3" fmla="*/ 2468593 h 2468593"/>
              <a:gd name="connsiteX4" fmla="*/ 17253 w 6292660"/>
              <a:gd name="connsiteY4" fmla="*/ 0 h 2468593"/>
              <a:gd name="connsiteX0" fmla="*/ 17253 w 5205732"/>
              <a:gd name="connsiteY0" fmla="*/ 0 h 2468593"/>
              <a:gd name="connsiteX1" fmla="*/ 5205732 w 5205732"/>
              <a:gd name="connsiteY1" fmla="*/ 11575 h 2468593"/>
              <a:gd name="connsiteX2" fmla="*/ 2820255 w 5205732"/>
              <a:gd name="connsiteY2" fmla="*/ 1113480 h 2468593"/>
              <a:gd name="connsiteX3" fmla="*/ 0 w 5205732"/>
              <a:gd name="connsiteY3" fmla="*/ 2468593 h 2468593"/>
              <a:gd name="connsiteX4" fmla="*/ 17253 w 5205732"/>
              <a:gd name="connsiteY4" fmla="*/ 0 h 2468593"/>
              <a:gd name="connsiteX0" fmla="*/ 17253 w 5205732"/>
              <a:gd name="connsiteY0" fmla="*/ 0 h 2468593"/>
              <a:gd name="connsiteX1" fmla="*/ 5205732 w 5205732"/>
              <a:gd name="connsiteY1" fmla="*/ 712615 h 2468593"/>
              <a:gd name="connsiteX2" fmla="*/ 2820255 w 5205732"/>
              <a:gd name="connsiteY2" fmla="*/ 1113480 h 2468593"/>
              <a:gd name="connsiteX3" fmla="*/ 0 w 5205732"/>
              <a:gd name="connsiteY3" fmla="*/ 2468593 h 2468593"/>
              <a:gd name="connsiteX4" fmla="*/ 17253 w 5205732"/>
              <a:gd name="connsiteY4" fmla="*/ 0 h 2468593"/>
              <a:gd name="connsiteX0" fmla="*/ 17253 w 5215892"/>
              <a:gd name="connsiteY0" fmla="*/ 0 h 2468593"/>
              <a:gd name="connsiteX1" fmla="*/ 5215892 w 5215892"/>
              <a:gd name="connsiteY1" fmla="*/ 1415 h 2468593"/>
              <a:gd name="connsiteX2" fmla="*/ 2820255 w 5215892"/>
              <a:gd name="connsiteY2" fmla="*/ 1113480 h 2468593"/>
              <a:gd name="connsiteX3" fmla="*/ 0 w 5215892"/>
              <a:gd name="connsiteY3" fmla="*/ 2468593 h 2468593"/>
              <a:gd name="connsiteX4" fmla="*/ 17253 w 5215892"/>
              <a:gd name="connsiteY4" fmla="*/ 0 h 2468593"/>
              <a:gd name="connsiteX0" fmla="*/ 17253 w 5164923"/>
              <a:gd name="connsiteY0" fmla="*/ 0 h 2468593"/>
              <a:gd name="connsiteX1" fmla="*/ 5164923 w 5164923"/>
              <a:gd name="connsiteY1" fmla="*/ 1415 h 2468593"/>
              <a:gd name="connsiteX2" fmla="*/ 2820255 w 5164923"/>
              <a:gd name="connsiteY2" fmla="*/ 1113480 h 2468593"/>
              <a:gd name="connsiteX3" fmla="*/ 0 w 5164923"/>
              <a:gd name="connsiteY3" fmla="*/ 2468593 h 2468593"/>
              <a:gd name="connsiteX4" fmla="*/ 17253 w 5164923"/>
              <a:gd name="connsiteY4" fmla="*/ 0 h 2468593"/>
              <a:gd name="connsiteX0" fmla="*/ 0 w 5168057"/>
              <a:gd name="connsiteY0" fmla="*/ 0 h 2468593"/>
              <a:gd name="connsiteX1" fmla="*/ 5168057 w 5168057"/>
              <a:gd name="connsiteY1" fmla="*/ 1415 h 2468593"/>
              <a:gd name="connsiteX2" fmla="*/ 2823389 w 5168057"/>
              <a:gd name="connsiteY2" fmla="*/ 1113480 h 2468593"/>
              <a:gd name="connsiteX3" fmla="*/ 3134 w 5168057"/>
              <a:gd name="connsiteY3" fmla="*/ 2468593 h 2468593"/>
              <a:gd name="connsiteX4" fmla="*/ 0 w 5168057"/>
              <a:gd name="connsiteY4" fmla="*/ 0 h 2468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8057" h="2468593">
                <a:moveTo>
                  <a:pt x="0" y="0"/>
                </a:moveTo>
                <a:lnTo>
                  <a:pt x="5168057" y="1415"/>
                </a:lnTo>
                <a:lnTo>
                  <a:pt x="2823389" y="1113480"/>
                </a:lnTo>
                <a:lnTo>
                  <a:pt x="3134" y="2468593"/>
                </a:lnTo>
                <a:cubicBezTo>
                  <a:pt x="2089" y="1645729"/>
                  <a:pt x="1045" y="822864"/>
                  <a:pt x="0" y="0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2736850" y="2301875"/>
            <a:ext cx="15925800" cy="7378238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1pPr>
            <a:lvl2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2pPr>
            <a:lvl3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3pPr>
            <a:lvl4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4pPr>
            <a:lvl5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19"/>
          <p:cNvSpPr>
            <a:spLocks noGrp="1"/>
          </p:cNvSpPr>
          <p:nvPr>
            <p:ph type="title" hasCustomPrompt="1"/>
          </p:nvPr>
        </p:nvSpPr>
        <p:spPr>
          <a:xfrm>
            <a:off x="7613650" y="473076"/>
            <a:ext cx="11811608" cy="489572"/>
          </a:xfrm>
          <a:prstGeom prst="rect">
            <a:avLst/>
          </a:prstGeom>
        </p:spPr>
        <p:txBody>
          <a:bodyPr/>
          <a:lstStyle>
            <a:lvl1pPr algn="r">
              <a:defRPr sz="3200" b="1" i="0">
                <a:solidFill>
                  <a:srgbClr val="E72000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9119850" y="10196080"/>
            <a:ext cx="484188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FE7A3-E23D-E743-B838-FAE50462FADC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Nebraska_N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9647855"/>
            <a:ext cx="1219200" cy="1136604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11445875"/>
            <a:ext cx="120396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 marL="0" indent="0">
              <a:buNone/>
              <a:defRPr sz="18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4319250" y="1082675"/>
            <a:ext cx="5105400" cy="533400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3200" b="0" i="0" baseline="0">
                <a:latin typeface="URWGroteskConLig"/>
                <a:cs typeface="URWGroteskConLig"/>
              </a:defRPr>
            </a:lvl1pPr>
            <a:lvl2pPr marL="457200" indent="0" algn="r">
              <a:buNone/>
              <a:defRPr sz="3200" b="0" i="0">
                <a:latin typeface="URWGroteskTLig"/>
                <a:cs typeface="URWGroteskTLig"/>
              </a:defRPr>
            </a:lvl2pPr>
            <a:lvl3pPr marL="914400" indent="0" algn="r">
              <a:buNone/>
              <a:defRPr sz="3200" b="0" i="0">
                <a:latin typeface="URWGroteskTLig"/>
                <a:cs typeface="URWGroteskTLig"/>
              </a:defRPr>
            </a:lvl3pPr>
            <a:lvl4pPr marL="1371600" indent="0" algn="r">
              <a:buNone/>
              <a:defRPr sz="3200" b="0" i="0">
                <a:latin typeface="URWGroteskTLig"/>
                <a:cs typeface="URWGroteskTLig"/>
              </a:defRPr>
            </a:lvl4pPr>
            <a:lvl5pPr marL="1828800" indent="0" algn="r">
              <a:buNone/>
              <a:defRPr sz="3200" b="0" i="0">
                <a:latin typeface="URWGroteskTLig"/>
                <a:cs typeface="URWGroteskTLig"/>
              </a:defRPr>
            </a:lvl5pPr>
          </a:lstStyle>
          <a:p>
            <a:pPr lvl="0"/>
            <a:r>
              <a:rPr lang="en-US" dirty="0" smtClean="0"/>
              <a:t>Click to add subhead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125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12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L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-3125" y="0"/>
            <a:ext cx="5150963" cy="2454276"/>
          </a:xfrm>
          <a:custGeom>
            <a:avLst/>
            <a:gdLst>
              <a:gd name="connsiteX0" fmla="*/ 0 w 5638800"/>
              <a:gd name="connsiteY0" fmla="*/ 0 h 3124200"/>
              <a:gd name="connsiteX1" fmla="*/ 5638800 w 5638800"/>
              <a:gd name="connsiteY1" fmla="*/ 0 h 3124200"/>
              <a:gd name="connsiteX2" fmla="*/ 5638800 w 5638800"/>
              <a:gd name="connsiteY2" fmla="*/ 3124200 h 3124200"/>
              <a:gd name="connsiteX3" fmla="*/ 0 w 5638800"/>
              <a:gd name="connsiteY3" fmla="*/ 3124200 h 3124200"/>
              <a:gd name="connsiteX4" fmla="*/ 0 w 5638800"/>
              <a:gd name="connsiteY4" fmla="*/ 0 h 3124200"/>
              <a:gd name="connsiteX0" fmla="*/ 0 w 5638800"/>
              <a:gd name="connsiteY0" fmla="*/ 0 h 3124200"/>
              <a:gd name="connsiteX1" fmla="*/ 5638800 w 5638800"/>
              <a:gd name="connsiteY1" fmla="*/ 0 h 3124200"/>
              <a:gd name="connsiteX2" fmla="*/ 2803002 w 5638800"/>
              <a:gd name="connsiteY2" fmla="*/ 1631065 h 3124200"/>
              <a:gd name="connsiteX3" fmla="*/ 0 w 5638800"/>
              <a:gd name="connsiteY3" fmla="*/ 3124200 h 3124200"/>
              <a:gd name="connsiteX4" fmla="*/ 0 w 5638800"/>
              <a:gd name="connsiteY4" fmla="*/ 0 h 3124200"/>
              <a:gd name="connsiteX0" fmla="*/ 0 w 6113362"/>
              <a:gd name="connsiteY0" fmla="*/ 0 h 3124200"/>
              <a:gd name="connsiteX1" fmla="*/ 6113362 w 6113362"/>
              <a:gd name="connsiteY1" fmla="*/ 0 h 3124200"/>
              <a:gd name="connsiteX2" fmla="*/ 2803002 w 6113362"/>
              <a:gd name="connsiteY2" fmla="*/ 1631065 h 3124200"/>
              <a:gd name="connsiteX3" fmla="*/ 0 w 6113362"/>
              <a:gd name="connsiteY3" fmla="*/ 3124200 h 3124200"/>
              <a:gd name="connsiteX4" fmla="*/ 0 w 6113362"/>
              <a:gd name="connsiteY4" fmla="*/ 0 h 3124200"/>
              <a:gd name="connsiteX0" fmla="*/ 0 w 6368005"/>
              <a:gd name="connsiteY0" fmla="*/ 0 h 3124200"/>
              <a:gd name="connsiteX1" fmla="*/ 6368005 w 6368005"/>
              <a:gd name="connsiteY1" fmla="*/ 11575 h 3124200"/>
              <a:gd name="connsiteX2" fmla="*/ 2803002 w 6368005"/>
              <a:gd name="connsiteY2" fmla="*/ 1631065 h 3124200"/>
              <a:gd name="connsiteX3" fmla="*/ 0 w 6368005"/>
              <a:gd name="connsiteY3" fmla="*/ 3124200 h 3124200"/>
              <a:gd name="connsiteX4" fmla="*/ 0 w 6368005"/>
              <a:gd name="connsiteY4" fmla="*/ 0 h 3124200"/>
              <a:gd name="connsiteX0" fmla="*/ 0 w 6275407"/>
              <a:gd name="connsiteY0" fmla="*/ 0 h 3124200"/>
              <a:gd name="connsiteX1" fmla="*/ 6275407 w 6275407"/>
              <a:gd name="connsiteY1" fmla="*/ 11575 h 3124200"/>
              <a:gd name="connsiteX2" fmla="*/ 2803002 w 6275407"/>
              <a:gd name="connsiteY2" fmla="*/ 1631065 h 3124200"/>
              <a:gd name="connsiteX3" fmla="*/ 0 w 6275407"/>
              <a:gd name="connsiteY3" fmla="*/ 3124200 h 3124200"/>
              <a:gd name="connsiteX4" fmla="*/ 0 w 6275407"/>
              <a:gd name="connsiteY4" fmla="*/ 0 h 3124200"/>
              <a:gd name="connsiteX0" fmla="*/ 17253 w 6292660"/>
              <a:gd name="connsiteY0" fmla="*/ 0 h 2468593"/>
              <a:gd name="connsiteX1" fmla="*/ 6292660 w 6292660"/>
              <a:gd name="connsiteY1" fmla="*/ 11575 h 2468593"/>
              <a:gd name="connsiteX2" fmla="*/ 2820255 w 6292660"/>
              <a:gd name="connsiteY2" fmla="*/ 1631065 h 2468593"/>
              <a:gd name="connsiteX3" fmla="*/ 0 w 6292660"/>
              <a:gd name="connsiteY3" fmla="*/ 2468593 h 2468593"/>
              <a:gd name="connsiteX4" fmla="*/ 17253 w 6292660"/>
              <a:gd name="connsiteY4" fmla="*/ 0 h 2468593"/>
              <a:gd name="connsiteX0" fmla="*/ 17253 w 6292660"/>
              <a:gd name="connsiteY0" fmla="*/ 0 h 2468593"/>
              <a:gd name="connsiteX1" fmla="*/ 6292660 w 6292660"/>
              <a:gd name="connsiteY1" fmla="*/ 11575 h 2468593"/>
              <a:gd name="connsiteX2" fmla="*/ 2820255 w 6292660"/>
              <a:gd name="connsiteY2" fmla="*/ 1113480 h 2468593"/>
              <a:gd name="connsiteX3" fmla="*/ 0 w 6292660"/>
              <a:gd name="connsiteY3" fmla="*/ 2468593 h 2468593"/>
              <a:gd name="connsiteX4" fmla="*/ 17253 w 6292660"/>
              <a:gd name="connsiteY4" fmla="*/ 0 h 2468593"/>
              <a:gd name="connsiteX0" fmla="*/ 17253 w 5205732"/>
              <a:gd name="connsiteY0" fmla="*/ 0 h 2468593"/>
              <a:gd name="connsiteX1" fmla="*/ 5205732 w 5205732"/>
              <a:gd name="connsiteY1" fmla="*/ 11575 h 2468593"/>
              <a:gd name="connsiteX2" fmla="*/ 2820255 w 5205732"/>
              <a:gd name="connsiteY2" fmla="*/ 1113480 h 2468593"/>
              <a:gd name="connsiteX3" fmla="*/ 0 w 5205732"/>
              <a:gd name="connsiteY3" fmla="*/ 2468593 h 2468593"/>
              <a:gd name="connsiteX4" fmla="*/ 17253 w 5205732"/>
              <a:gd name="connsiteY4" fmla="*/ 0 h 2468593"/>
              <a:gd name="connsiteX0" fmla="*/ 17253 w 5205732"/>
              <a:gd name="connsiteY0" fmla="*/ 0 h 2468593"/>
              <a:gd name="connsiteX1" fmla="*/ 5205732 w 5205732"/>
              <a:gd name="connsiteY1" fmla="*/ 712615 h 2468593"/>
              <a:gd name="connsiteX2" fmla="*/ 2820255 w 5205732"/>
              <a:gd name="connsiteY2" fmla="*/ 1113480 h 2468593"/>
              <a:gd name="connsiteX3" fmla="*/ 0 w 5205732"/>
              <a:gd name="connsiteY3" fmla="*/ 2468593 h 2468593"/>
              <a:gd name="connsiteX4" fmla="*/ 17253 w 5205732"/>
              <a:gd name="connsiteY4" fmla="*/ 0 h 2468593"/>
              <a:gd name="connsiteX0" fmla="*/ 17253 w 5215892"/>
              <a:gd name="connsiteY0" fmla="*/ 0 h 2468593"/>
              <a:gd name="connsiteX1" fmla="*/ 5215892 w 5215892"/>
              <a:gd name="connsiteY1" fmla="*/ 1415 h 2468593"/>
              <a:gd name="connsiteX2" fmla="*/ 2820255 w 5215892"/>
              <a:gd name="connsiteY2" fmla="*/ 1113480 h 2468593"/>
              <a:gd name="connsiteX3" fmla="*/ 0 w 5215892"/>
              <a:gd name="connsiteY3" fmla="*/ 2468593 h 2468593"/>
              <a:gd name="connsiteX4" fmla="*/ 17253 w 5215892"/>
              <a:gd name="connsiteY4" fmla="*/ 0 h 2468593"/>
              <a:gd name="connsiteX0" fmla="*/ 17253 w 5164923"/>
              <a:gd name="connsiteY0" fmla="*/ 0 h 2468593"/>
              <a:gd name="connsiteX1" fmla="*/ 5164923 w 5164923"/>
              <a:gd name="connsiteY1" fmla="*/ 1415 h 2468593"/>
              <a:gd name="connsiteX2" fmla="*/ 2820255 w 5164923"/>
              <a:gd name="connsiteY2" fmla="*/ 1113480 h 2468593"/>
              <a:gd name="connsiteX3" fmla="*/ 0 w 5164923"/>
              <a:gd name="connsiteY3" fmla="*/ 2468593 h 2468593"/>
              <a:gd name="connsiteX4" fmla="*/ 17253 w 5164923"/>
              <a:gd name="connsiteY4" fmla="*/ 0 h 2468593"/>
              <a:gd name="connsiteX0" fmla="*/ 0 w 5168057"/>
              <a:gd name="connsiteY0" fmla="*/ 0 h 2468593"/>
              <a:gd name="connsiteX1" fmla="*/ 5168057 w 5168057"/>
              <a:gd name="connsiteY1" fmla="*/ 1415 h 2468593"/>
              <a:gd name="connsiteX2" fmla="*/ 2823389 w 5168057"/>
              <a:gd name="connsiteY2" fmla="*/ 1113480 h 2468593"/>
              <a:gd name="connsiteX3" fmla="*/ 3134 w 5168057"/>
              <a:gd name="connsiteY3" fmla="*/ 2468593 h 2468593"/>
              <a:gd name="connsiteX4" fmla="*/ 0 w 5168057"/>
              <a:gd name="connsiteY4" fmla="*/ 0 h 2468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8057" h="2468593">
                <a:moveTo>
                  <a:pt x="0" y="0"/>
                </a:moveTo>
                <a:lnTo>
                  <a:pt x="5168057" y="1415"/>
                </a:lnTo>
                <a:lnTo>
                  <a:pt x="2823389" y="1113480"/>
                </a:lnTo>
                <a:lnTo>
                  <a:pt x="3134" y="2468593"/>
                </a:lnTo>
                <a:cubicBezTo>
                  <a:pt x="2089" y="1645729"/>
                  <a:pt x="1045" y="822864"/>
                  <a:pt x="0" y="0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2736850" y="2301875"/>
            <a:ext cx="15925800" cy="7378238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1pPr>
            <a:lvl2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2pPr>
            <a:lvl3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3pPr>
            <a:lvl4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4pPr>
            <a:lvl5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19"/>
          <p:cNvSpPr>
            <a:spLocks noGrp="1"/>
          </p:cNvSpPr>
          <p:nvPr>
            <p:ph type="title" hasCustomPrompt="1"/>
          </p:nvPr>
        </p:nvSpPr>
        <p:spPr>
          <a:xfrm>
            <a:off x="7613650" y="473076"/>
            <a:ext cx="11811608" cy="489572"/>
          </a:xfrm>
          <a:prstGeom prst="rect">
            <a:avLst/>
          </a:prstGeom>
        </p:spPr>
        <p:txBody>
          <a:bodyPr/>
          <a:lstStyle>
            <a:lvl1pPr algn="r">
              <a:defRPr sz="3200" b="1" i="0">
                <a:solidFill>
                  <a:srgbClr val="E72000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603250" y="9617075"/>
            <a:ext cx="5029200" cy="1187450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INSERT LOCKUP (.PDF RGB version)</a:t>
            </a:r>
            <a:endParaRPr lang="en-US" dirty="0"/>
          </a:p>
        </p:txBody>
      </p:sp>
      <p:sp>
        <p:nvSpPr>
          <p:cNvPr id="11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9119850" y="10196080"/>
            <a:ext cx="484188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FE7A3-E23D-E743-B838-FAE50462FAD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927850" y="11445875"/>
            <a:ext cx="110490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 marL="0" indent="0">
              <a:buNone/>
              <a:defRPr sz="18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4319250" y="1082675"/>
            <a:ext cx="5105400" cy="533400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3200" b="0" i="0" baseline="0">
                <a:latin typeface="URWGroteskConLig"/>
                <a:cs typeface="URWGroteskConLig"/>
              </a:defRPr>
            </a:lvl1pPr>
            <a:lvl2pPr marL="457200" indent="0" algn="r">
              <a:buNone/>
              <a:defRPr sz="3200" b="0" i="0">
                <a:latin typeface="URWGroteskTLig"/>
                <a:cs typeface="URWGroteskTLig"/>
              </a:defRPr>
            </a:lvl2pPr>
            <a:lvl3pPr marL="914400" indent="0" algn="r">
              <a:buNone/>
              <a:defRPr sz="3200" b="0" i="0">
                <a:latin typeface="URWGroteskTLig"/>
                <a:cs typeface="URWGroteskTLig"/>
              </a:defRPr>
            </a:lvl3pPr>
            <a:lvl4pPr marL="1371600" indent="0" algn="r">
              <a:buNone/>
              <a:defRPr sz="3200" b="0" i="0">
                <a:latin typeface="URWGroteskTLig"/>
                <a:cs typeface="URWGroteskTLig"/>
              </a:defRPr>
            </a:lvl4pPr>
            <a:lvl5pPr marL="1828800" indent="0" algn="r">
              <a:buNone/>
              <a:defRPr sz="3200" b="0" i="0">
                <a:latin typeface="URWGroteskTLig"/>
                <a:cs typeface="URWGroteskTLig"/>
              </a:defRPr>
            </a:lvl5pPr>
          </a:lstStyle>
          <a:p>
            <a:pPr lvl="0"/>
            <a:r>
              <a:rPr lang="en-US" dirty="0" smtClean="0"/>
              <a:t>Click to add subhead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663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12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9"/>
          <p:cNvSpPr>
            <a:spLocks noGrp="1"/>
          </p:cNvSpPr>
          <p:nvPr>
            <p:ph type="title" hasCustomPrompt="1"/>
          </p:nvPr>
        </p:nvSpPr>
        <p:spPr>
          <a:xfrm>
            <a:off x="8070850" y="4764265"/>
            <a:ext cx="11547475" cy="2185987"/>
          </a:xfrm>
          <a:prstGeom prst="rect">
            <a:avLst/>
          </a:prstGeom>
        </p:spPr>
        <p:txBody>
          <a:bodyPr anchor="ctr" anchorCtr="0"/>
          <a:lstStyle>
            <a:lvl1pPr algn="r">
              <a:defRPr sz="8800" b="1" i="0">
                <a:solidFill>
                  <a:schemeClr val="bg1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31"/>
          <p:cNvSpPr>
            <a:spLocks noGrp="1"/>
          </p:cNvSpPr>
          <p:nvPr>
            <p:ph type="body" sz="quarter" idx="10"/>
          </p:nvPr>
        </p:nvSpPr>
        <p:spPr>
          <a:xfrm>
            <a:off x="9899650" y="7788275"/>
            <a:ext cx="9718675" cy="914400"/>
          </a:xfrm>
          <a:prstGeom prst="rect">
            <a:avLst/>
          </a:prstGeom>
        </p:spPr>
        <p:txBody>
          <a:bodyPr/>
          <a:lstStyle>
            <a:lvl1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1pPr>
            <a:lvl2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2pPr>
            <a:lvl3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3pPr>
            <a:lvl4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4pPr>
            <a:lvl5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603250" y="9617075"/>
            <a:ext cx="5029200" cy="1187450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INSERT LOCKUP (reversed / .PDF RGB version)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080250" y="11445875"/>
            <a:ext cx="101346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16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9"/>
          <p:cNvSpPr>
            <a:spLocks noGrp="1"/>
          </p:cNvSpPr>
          <p:nvPr>
            <p:ph type="title" hasCustomPrompt="1"/>
          </p:nvPr>
        </p:nvSpPr>
        <p:spPr>
          <a:xfrm>
            <a:off x="8070850" y="4764265"/>
            <a:ext cx="11547475" cy="2185987"/>
          </a:xfrm>
          <a:prstGeom prst="rect">
            <a:avLst/>
          </a:prstGeom>
        </p:spPr>
        <p:txBody>
          <a:bodyPr anchor="ctr" anchorCtr="0"/>
          <a:lstStyle>
            <a:lvl1pPr algn="r">
              <a:defRPr sz="8800" b="1" i="0">
                <a:solidFill>
                  <a:schemeClr val="bg1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31"/>
          <p:cNvSpPr>
            <a:spLocks noGrp="1"/>
          </p:cNvSpPr>
          <p:nvPr>
            <p:ph type="body" sz="quarter" idx="10"/>
          </p:nvPr>
        </p:nvSpPr>
        <p:spPr>
          <a:xfrm>
            <a:off x="9899650" y="7788275"/>
            <a:ext cx="9718675" cy="914400"/>
          </a:xfrm>
          <a:prstGeom prst="rect">
            <a:avLst/>
          </a:prstGeom>
        </p:spPr>
        <p:txBody>
          <a:bodyPr/>
          <a:lstStyle>
            <a:lvl1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1pPr>
            <a:lvl2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2pPr>
            <a:lvl3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3pPr>
            <a:lvl4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4pPr>
            <a:lvl5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6" name="Picture 5" descr="Nebraska_N_rev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9647855"/>
            <a:ext cx="1219200" cy="1136603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337050" y="11445875"/>
            <a:ext cx="120396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 marL="0" indent="0">
              <a:buFontTx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934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9"/>
          <p:cNvSpPr>
            <a:spLocks noGrp="1"/>
          </p:cNvSpPr>
          <p:nvPr>
            <p:ph type="title" hasCustomPrompt="1"/>
          </p:nvPr>
        </p:nvSpPr>
        <p:spPr>
          <a:xfrm>
            <a:off x="8070850" y="4764265"/>
            <a:ext cx="11547475" cy="2185987"/>
          </a:xfrm>
          <a:prstGeom prst="rect">
            <a:avLst/>
          </a:prstGeom>
        </p:spPr>
        <p:txBody>
          <a:bodyPr anchor="ctr" anchorCtr="0"/>
          <a:lstStyle>
            <a:lvl1pPr algn="r">
              <a:defRPr sz="8800" b="1" i="0">
                <a:solidFill>
                  <a:schemeClr val="bg1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31"/>
          <p:cNvSpPr>
            <a:spLocks noGrp="1"/>
          </p:cNvSpPr>
          <p:nvPr>
            <p:ph type="body" sz="quarter" idx="10"/>
          </p:nvPr>
        </p:nvSpPr>
        <p:spPr>
          <a:xfrm>
            <a:off x="9899650" y="7788275"/>
            <a:ext cx="9718675" cy="9144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1pPr>
            <a:lvl2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2pPr>
            <a:lvl3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3pPr>
            <a:lvl4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4pPr>
            <a:lvl5pPr algn="r">
              <a:defRPr sz="3600" b="0" i="0">
                <a:solidFill>
                  <a:schemeClr val="bg1"/>
                </a:solidFill>
                <a:latin typeface="URW Grotesk T Light Condensed" charset="0"/>
                <a:ea typeface="URW Grotesk T Light Condensed" charset="0"/>
                <a:cs typeface="URW Grotesk T Light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603250" y="9617075"/>
            <a:ext cx="5029200" cy="1187450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INSERT LOCKUP (reversed / .PDF RGB version)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080250" y="11445875"/>
            <a:ext cx="101346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 marL="0" indent="0">
              <a:buFontTx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9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104100" cy="11309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27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975850" cy="113093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28250" y="0"/>
            <a:ext cx="9975850" cy="55784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0128250" y="5721350"/>
            <a:ext cx="9975850" cy="557847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7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7"/>
          <p:cNvSpPr>
            <a:spLocks noGrp="1"/>
          </p:cNvSpPr>
          <p:nvPr>
            <p:ph type="title" hasCustomPrompt="1"/>
          </p:nvPr>
        </p:nvSpPr>
        <p:spPr>
          <a:xfrm>
            <a:off x="1382713" y="4520206"/>
            <a:ext cx="17338675" cy="2185987"/>
          </a:xfrm>
          <a:prstGeom prst="rect">
            <a:avLst/>
          </a:prstGeom>
        </p:spPr>
        <p:txBody>
          <a:bodyPr anchor="ctr"/>
          <a:lstStyle>
            <a:lvl1pPr algn="ctr">
              <a:defRPr sz="13450" b="1" i="0">
                <a:solidFill>
                  <a:srgbClr val="E72000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9119850" y="10196080"/>
            <a:ext cx="484188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FE7A3-E23D-E743-B838-FAE50462FAD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337050" y="11445875"/>
            <a:ext cx="120396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 marL="0" indent="0">
              <a:buNone/>
              <a:defRPr sz="18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  <p:pic>
        <p:nvPicPr>
          <p:cNvPr id="6" name="Picture 5" descr="Nebraska_N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9647855"/>
            <a:ext cx="1219200" cy="113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2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2736850" y="2301875"/>
            <a:ext cx="15925800" cy="7378238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1pPr>
            <a:lvl2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2pPr>
            <a:lvl3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3pPr>
            <a:lvl4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4pPr>
            <a:lvl5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19"/>
          <p:cNvSpPr>
            <a:spLocks noGrp="1"/>
          </p:cNvSpPr>
          <p:nvPr>
            <p:ph type="title" hasCustomPrompt="1"/>
          </p:nvPr>
        </p:nvSpPr>
        <p:spPr>
          <a:xfrm>
            <a:off x="7613650" y="473076"/>
            <a:ext cx="11811608" cy="489572"/>
          </a:xfrm>
          <a:prstGeom prst="rect">
            <a:avLst/>
          </a:prstGeom>
        </p:spPr>
        <p:txBody>
          <a:bodyPr/>
          <a:lstStyle>
            <a:lvl1pPr algn="r">
              <a:defRPr sz="3200" b="1" i="0">
                <a:solidFill>
                  <a:srgbClr val="E72000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9119850" y="10196080"/>
            <a:ext cx="484188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FE7A3-E23D-E743-B838-FAE50462FADC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Nebraska_N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9647855"/>
            <a:ext cx="1219200" cy="1136604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4337050" y="11445875"/>
            <a:ext cx="120396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 marL="0" indent="0">
              <a:buNone/>
              <a:defRPr sz="18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4319250" y="1082675"/>
            <a:ext cx="5105400" cy="533400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3200" b="0" i="0" baseline="0">
                <a:latin typeface="URWGroteskConLig"/>
                <a:cs typeface="URWGroteskConLig"/>
              </a:defRPr>
            </a:lvl1pPr>
            <a:lvl2pPr marL="457200" indent="0" algn="r">
              <a:buNone/>
              <a:defRPr sz="3200" b="0" i="0">
                <a:latin typeface="URWGroteskTLig"/>
                <a:cs typeface="URWGroteskTLig"/>
              </a:defRPr>
            </a:lvl2pPr>
            <a:lvl3pPr marL="914400" indent="0" algn="r">
              <a:buNone/>
              <a:defRPr sz="3200" b="0" i="0">
                <a:latin typeface="URWGroteskTLig"/>
                <a:cs typeface="URWGroteskTLig"/>
              </a:defRPr>
            </a:lvl3pPr>
            <a:lvl4pPr marL="1371600" indent="0" algn="r">
              <a:buNone/>
              <a:defRPr sz="3200" b="0" i="0">
                <a:latin typeface="URWGroteskTLig"/>
                <a:cs typeface="URWGroteskTLig"/>
              </a:defRPr>
            </a:lvl4pPr>
            <a:lvl5pPr marL="1828800" indent="0" algn="r">
              <a:buNone/>
              <a:defRPr sz="3200" b="0" i="0">
                <a:latin typeface="URWGroteskTLig"/>
                <a:cs typeface="URWGroteskTLig"/>
              </a:defRPr>
            </a:lvl5pPr>
          </a:lstStyle>
          <a:p>
            <a:pPr lvl="0"/>
            <a:r>
              <a:rPr lang="en-US" dirty="0" smtClean="0"/>
              <a:t>Click to add subhead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761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12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L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7"/>
          <p:cNvSpPr>
            <a:spLocks noGrp="1"/>
          </p:cNvSpPr>
          <p:nvPr>
            <p:ph type="body" sz="quarter" idx="10"/>
          </p:nvPr>
        </p:nvSpPr>
        <p:spPr>
          <a:xfrm>
            <a:off x="2736850" y="2301875"/>
            <a:ext cx="15925800" cy="7378238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1pPr>
            <a:lvl2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2pPr>
            <a:lvl3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3pPr>
            <a:lvl4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4pPr>
            <a:lvl5pPr>
              <a:defRPr sz="7200" b="0" i="0">
                <a:solidFill>
                  <a:srgbClr val="E72000"/>
                </a:solidFill>
                <a:latin typeface="URW Grotesk T Light" charset="0"/>
                <a:ea typeface="URW Grotesk T Light" charset="0"/>
                <a:cs typeface="URW Grotesk T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itle 19"/>
          <p:cNvSpPr>
            <a:spLocks noGrp="1"/>
          </p:cNvSpPr>
          <p:nvPr>
            <p:ph type="title" hasCustomPrompt="1"/>
          </p:nvPr>
        </p:nvSpPr>
        <p:spPr>
          <a:xfrm>
            <a:off x="7613650" y="473076"/>
            <a:ext cx="11811608" cy="489572"/>
          </a:xfrm>
          <a:prstGeom prst="rect">
            <a:avLst/>
          </a:prstGeom>
        </p:spPr>
        <p:txBody>
          <a:bodyPr/>
          <a:lstStyle>
            <a:lvl1pPr algn="r">
              <a:defRPr sz="3200" b="1" i="0" spc="0">
                <a:solidFill>
                  <a:srgbClr val="E72000"/>
                </a:solidFill>
                <a:latin typeface="URW Grotesk" charset="0"/>
                <a:ea typeface="URW Grotesk" charset="0"/>
                <a:cs typeface="URW Grotesk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603250" y="9617075"/>
            <a:ext cx="5029200" cy="1187450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INSERT LOCKUP (.PDF RGB version)</a:t>
            </a:r>
            <a:endParaRPr lang="en-US" dirty="0"/>
          </a:p>
        </p:txBody>
      </p:sp>
      <p:sp>
        <p:nvSpPr>
          <p:cNvPr id="1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9119850" y="10196080"/>
            <a:ext cx="484188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FE7A3-E23D-E743-B838-FAE50462FAD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927850" y="11445875"/>
            <a:ext cx="109728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 marL="0" indent="0">
              <a:buNone/>
              <a:defRPr sz="18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Add captions here</a:t>
            </a:r>
          </a:p>
          <a:p>
            <a:pPr lvl="0"/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4319250" y="1082675"/>
            <a:ext cx="5105400" cy="533400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3200" b="0" i="0" baseline="0">
                <a:latin typeface="URWGroteskConLig"/>
                <a:cs typeface="URWGroteskConLig"/>
              </a:defRPr>
            </a:lvl1pPr>
            <a:lvl2pPr marL="457200" indent="0" algn="r">
              <a:buNone/>
              <a:defRPr sz="3200" b="0" i="0">
                <a:latin typeface="URWGroteskTLig"/>
                <a:cs typeface="URWGroteskTLig"/>
              </a:defRPr>
            </a:lvl2pPr>
            <a:lvl3pPr marL="914400" indent="0" algn="r">
              <a:buNone/>
              <a:defRPr sz="3200" b="0" i="0">
                <a:latin typeface="URWGroteskTLig"/>
                <a:cs typeface="URWGroteskTLig"/>
              </a:defRPr>
            </a:lvl3pPr>
            <a:lvl4pPr marL="1371600" indent="0" algn="r">
              <a:buNone/>
              <a:defRPr sz="3200" b="0" i="0">
                <a:latin typeface="URWGroteskTLig"/>
                <a:cs typeface="URWGroteskTLig"/>
              </a:defRPr>
            </a:lvl4pPr>
            <a:lvl5pPr marL="1828800" indent="0" algn="r">
              <a:buNone/>
              <a:defRPr sz="3200" b="0" i="0">
                <a:latin typeface="URWGroteskTLig"/>
                <a:cs typeface="URWGroteskTLig"/>
              </a:defRPr>
            </a:lvl5pPr>
          </a:lstStyle>
          <a:p>
            <a:pPr lvl="0"/>
            <a:r>
              <a:rPr lang="en-US" dirty="0" smtClean="0"/>
              <a:t>Click to add subhead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87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1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emf"/><Relationship Id="rId4" Type="http://schemas.openxmlformats.org/officeDocument/2006/relationships/image" Target="../media/image4.jpe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516" cy="11308788"/>
          </a:xfrm>
          <a:prstGeom prst="rect">
            <a:avLst/>
          </a:prstGeom>
        </p:spPr>
      </p:pic>
      <p:sp>
        <p:nvSpPr>
          <p:cNvPr id="4" name="object 13"/>
          <p:cNvSpPr/>
          <p:nvPr/>
        </p:nvSpPr>
        <p:spPr>
          <a:xfrm>
            <a:off x="2858551" y="7442120"/>
            <a:ext cx="17245965" cy="0"/>
          </a:xfrm>
          <a:custGeom>
            <a:avLst/>
            <a:gdLst/>
            <a:ahLst/>
            <a:cxnLst/>
            <a:rect l="l" t="t" r="r" b="b"/>
            <a:pathLst>
              <a:path w="17245965">
                <a:moveTo>
                  <a:pt x="0" y="0"/>
                </a:moveTo>
                <a:lnTo>
                  <a:pt x="17245548" y="0"/>
                </a:lnTo>
              </a:path>
            </a:pathLst>
          </a:custGeom>
          <a:ln w="20941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7944" y="10329769"/>
            <a:ext cx="1244200" cy="4747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20104512" cy="11308788"/>
          </a:xfrm>
          <a:prstGeom prst="rect">
            <a:avLst/>
          </a:prstGeom>
        </p:spPr>
      </p:pic>
      <p:sp>
        <p:nvSpPr>
          <p:cNvPr id="8" name="object 13"/>
          <p:cNvSpPr/>
          <p:nvPr/>
        </p:nvSpPr>
        <p:spPr>
          <a:xfrm>
            <a:off x="2858551" y="7442120"/>
            <a:ext cx="17245965" cy="0"/>
          </a:xfrm>
          <a:custGeom>
            <a:avLst/>
            <a:gdLst/>
            <a:ahLst/>
            <a:cxnLst/>
            <a:rect l="l" t="t" r="r" b="b"/>
            <a:pathLst>
              <a:path w="17245965">
                <a:moveTo>
                  <a:pt x="0" y="0"/>
                </a:moveTo>
                <a:lnTo>
                  <a:pt x="17245548" y="0"/>
                </a:lnTo>
              </a:path>
            </a:pathLst>
          </a:custGeom>
          <a:ln w="20941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7944" y="10329769"/>
            <a:ext cx="1244200" cy="474761"/>
          </a:xfrm>
          <a:prstGeom prst="rect">
            <a:avLst/>
          </a:prstGeom>
        </p:spPr>
      </p:pic>
      <p:sp>
        <p:nvSpPr>
          <p:cNvPr id="10" name="Picture Placeholder 2"/>
          <p:cNvSpPr txBox="1">
            <a:spLocks/>
          </p:cNvSpPr>
          <p:nvPr/>
        </p:nvSpPr>
        <p:spPr>
          <a:xfrm>
            <a:off x="-1" y="-1"/>
            <a:ext cx="18564147" cy="8765865"/>
          </a:xfrm>
          <a:custGeom>
            <a:avLst/>
            <a:gdLst>
              <a:gd name="connsiteX0" fmla="*/ 0 w 18586450"/>
              <a:gd name="connsiteY0" fmla="*/ 0 h 8855075"/>
              <a:gd name="connsiteX1" fmla="*/ 18586450 w 18586450"/>
              <a:gd name="connsiteY1" fmla="*/ 0 h 8855075"/>
              <a:gd name="connsiteX2" fmla="*/ 18586450 w 18586450"/>
              <a:gd name="connsiteY2" fmla="*/ 8855075 h 8855075"/>
              <a:gd name="connsiteX3" fmla="*/ 0 w 18586450"/>
              <a:gd name="connsiteY3" fmla="*/ 8855075 h 8855075"/>
              <a:gd name="connsiteX4" fmla="*/ 0 w 18586450"/>
              <a:gd name="connsiteY4" fmla="*/ 0 h 8855075"/>
              <a:gd name="connsiteX0" fmla="*/ 0 w 18586450"/>
              <a:gd name="connsiteY0" fmla="*/ 0 h 8855075"/>
              <a:gd name="connsiteX1" fmla="*/ 18586450 w 18586450"/>
              <a:gd name="connsiteY1" fmla="*/ 0 h 8855075"/>
              <a:gd name="connsiteX2" fmla="*/ 11338157 w 18586450"/>
              <a:gd name="connsiteY2" fmla="*/ 3491338 h 8855075"/>
              <a:gd name="connsiteX3" fmla="*/ 0 w 18586450"/>
              <a:gd name="connsiteY3" fmla="*/ 8855075 h 8855075"/>
              <a:gd name="connsiteX4" fmla="*/ 0 w 18586450"/>
              <a:gd name="connsiteY4" fmla="*/ 0 h 8855075"/>
              <a:gd name="connsiteX0" fmla="*/ 0 w 18586450"/>
              <a:gd name="connsiteY0" fmla="*/ 0 h 8754714"/>
              <a:gd name="connsiteX1" fmla="*/ 18586450 w 18586450"/>
              <a:gd name="connsiteY1" fmla="*/ 0 h 8754714"/>
              <a:gd name="connsiteX2" fmla="*/ 11338157 w 18586450"/>
              <a:gd name="connsiteY2" fmla="*/ 3491338 h 8754714"/>
              <a:gd name="connsiteX3" fmla="*/ 11151 w 18586450"/>
              <a:gd name="connsiteY3" fmla="*/ 8754714 h 8754714"/>
              <a:gd name="connsiteX4" fmla="*/ 0 w 18586450"/>
              <a:gd name="connsiteY4" fmla="*/ 0 h 8754714"/>
              <a:gd name="connsiteX0" fmla="*/ 0 w 18564147"/>
              <a:gd name="connsiteY0" fmla="*/ 0 h 8754714"/>
              <a:gd name="connsiteX1" fmla="*/ 18564147 w 18564147"/>
              <a:gd name="connsiteY1" fmla="*/ 0 h 8754714"/>
              <a:gd name="connsiteX2" fmla="*/ 11338157 w 18564147"/>
              <a:gd name="connsiteY2" fmla="*/ 3491338 h 8754714"/>
              <a:gd name="connsiteX3" fmla="*/ 11151 w 18564147"/>
              <a:gd name="connsiteY3" fmla="*/ 8754714 h 8754714"/>
              <a:gd name="connsiteX4" fmla="*/ 0 w 18564147"/>
              <a:gd name="connsiteY4" fmla="*/ 0 h 8754714"/>
              <a:gd name="connsiteX0" fmla="*/ 0 w 18564147"/>
              <a:gd name="connsiteY0" fmla="*/ 0 h 8754714"/>
              <a:gd name="connsiteX1" fmla="*/ 18564147 w 18564147"/>
              <a:gd name="connsiteY1" fmla="*/ 0 h 8754714"/>
              <a:gd name="connsiteX2" fmla="*/ 11215493 w 18564147"/>
              <a:gd name="connsiteY2" fmla="*/ 3469035 h 8754714"/>
              <a:gd name="connsiteX3" fmla="*/ 11151 w 18564147"/>
              <a:gd name="connsiteY3" fmla="*/ 8754714 h 8754714"/>
              <a:gd name="connsiteX4" fmla="*/ 0 w 18564147"/>
              <a:gd name="connsiteY4" fmla="*/ 0 h 8754714"/>
              <a:gd name="connsiteX0" fmla="*/ 0 w 18564147"/>
              <a:gd name="connsiteY0" fmla="*/ 0 h 8765865"/>
              <a:gd name="connsiteX1" fmla="*/ 18564147 w 18564147"/>
              <a:gd name="connsiteY1" fmla="*/ 0 h 8765865"/>
              <a:gd name="connsiteX2" fmla="*/ 11215493 w 18564147"/>
              <a:gd name="connsiteY2" fmla="*/ 3469035 h 8765865"/>
              <a:gd name="connsiteX3" fmla="*/ 11151 w 18564147"/>
              <a:gd name="connsiteY3" fmla="*/ 8765865 h 8765865"/>
              <a:gd name="connsiteX4" fmla="*/ 0 w 18564147"/>
              <a:gd name="connsiteY4" fmla="*/ 0 h 8765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64147" h="8765865">
                <a:moveTo>
                  <a:pt x="0" y="0"/>
                </a:moveTo>
                <a:lnTo>
                  <a:pt x="18564147" y="0"/>
                </a:lnTo>
                <a:lnTo>
                  <a:pt x="11215493" y="3469035"/>
                </a:lnTo>
                <a:lnTo>
                  <a:pt x="11151" y="8765865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INSERT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42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 txBox="1">
            <a:spLocks/>
          </p:cNvSpPr>
          <p:nvPr/>
        </p:nvSpPr>
        <p:spPr>
          <a:xfrm>
            <a:off x="4337050" y="11445875"/>
            <a:ext cx="12039600" cy="685800"/>
          </a:xfrm>
          <a:prstGeom prst="rect">
            <a:avLst/>
          </a:prstGeom>
          <a:noFill/>
          <a:ln>
            <a:noFill/>
          </a:ln>
        </p:spPr>
        <p:txBody>
          <a:bodyPr vert="horz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</a:rPr>
              <a:t>Add captions here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853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1175E-7 6.62363E-7 L 5.81175E-7 -0.11591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64" presetClass="path" presetSubtype="0" accel="50000" decel="50000" fill="hold" nodeType="afterEffect">
                  <p:stCondLst>
                    <p:cond delay="0"/>
                  </p:stCondLst>
                  <p:childTnLst>
                    <p:animMotion origin="layout" path="M 5.81175E-7 6.62363E-7 L 5.81175E-7 -0.11591 " pathEditMode="relative" rAng="0" ptsTypes="AA">
                      <p:cBhvr>
                        <p:cTn dur="70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0" y="-5796"/>
                    </p:animMotion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20105515" cy="1130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311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0" r:id="rId2"/>
    <p:sldLayoutId id="2147483691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/>
          <p:cNvSpPr/>
          <p:nvPr/>
        </p:nvSpPr>
        <p:spPr>
          <a:xfrm>
            <a:off x="0" y="0"/>
            <a:ext cx="7476212" cy="351821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5017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3" r:id="rId2"/>
    <p:sldLayoutId id="2147483694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imta.b0aba.firebaseio.com/" TargetMode="External"/><Relationship Id="rId2" Type="http://schemas.openxmlformats.org/officeDocument/2006/relationships/hyperlink" Target="https://wimta-b0aba.firebaseapp.com/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WIMTA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Cornhacks</a:t>
            </a:r>
            <a:r>
              <a:rPr lang="en-US" dirty="0" smtClean="0"/>
              <a:t> 2018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5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36850" y="3444875"/>
            <a:ext cx="15925800" cy="6235238"/>
          </a:xfrm>
        </p:spPr>
        <p:txBody>
          <a:bodyPr/>
          <a:lstStyle/>
          <a:p>
            <a:r>
              <a:rPr lang="en-US" sz="3200" dirty="0" smtClean="0"/>
              <a:t>What is WIMTA?</a:t>
            </a:r>
          </a:p>
          <a:p>
            <a:endParaRPr lang="en-US" sz="3200" dirty="0" smtClean="0"/>
          </a:p>
          <a:p>
            <a:r>
              <a:rPr lang="en-US" sz="3200" dirty="0" smtClean="0"/>
              <a:t>Why we did it?</a:t>
            </a:r>
          </a:p>
          <a:p>
            <a:endParaRPr lang="en-US" sz="3200" dirty="0" smtClean="0"/>
          </a:p>
          <a:p>
            <a:r>
              <a:rPr lang="en-US" sz="3200" dirty="0" smtClean="0"/>
              <a:t>Tools </a:t>
            </a:r>
          </a:p>
          <a:p>
            <a:pPr lvl="1"/>
            <a:r>
              <a:rPr lang="en-US" sz="3200" dirty="0" smtClean="0"/>
              <a:t>Raspberry Pi – Python</a:t>
            </a:r>
          </a:p>
          <a:p>
            <a:pPr lvl="1"/>
            <a:r>
              <a:rPr lang="en-US" sz="3200" dirty="0" smtClean="0"/>
              <a:t>Android Studio – Java</a:t>
            </a:r>
          </a:p>
          <a:p>
            <a:pPr lvl="1"/>
            <a:r>
              <a:rPr lang="en-US" sz="3200" dirty="0" smtClean="0"/>
              <a:t>Firebase – Database</a:t>
            </a:r>
          </a:p>
          <a:p>
            <a:pPr lvl="1"/>
            <a:r>
              <a:rPr lang="en-US" sz="3200" dirty="0" smtClean="0"/>
              <a:t>Website – </a:t>
            </a:r>
            <a:r>
              <a:rPr lang="en-US" sz="3200" dirty="0" err="1" smtClean="0"/>
              <a:t>Javascript</a:t>
            </a:r>
            <a:r>
              <a:rPr lang="en-US" sz="3200" dirty="0" smtClean="0"/>
              <a:t>, HTML, CSS and Firebase Website</a:t>
            </a:r>
          </a:p>
          <a:p>
            <a:pPr lvl="1"/>
            <a:endParaRPr lang="en-US" sz="3200" dirty="0" smtClean="0"/>
          </a:p>
          <a:p>
            <a:r>
              <a:rPr lang="en-US" sz="3200" dirty="0" smtClean="0"/>
              <a:t>Live Demo</a:t>
            </a:r>
          </a:p>
          <a:p>
            <a:pPr lvl="1"/>
            <a:r>
              <a:rPr lang="en-US" sz="3200" dirty="0" smtClean="0"/>
              <a:t>App</a:t>
            </a:r>
          </a:p>
          <a:p>
            <a:pPr lvl="1"/>
            <a:r>
              <a:rPr lang="en-US" sz="3200" dirty="0" smtClean="0">
                <a:hlinkClick r:id="rId2"/>
              </a:rPr>
              <a:t>Website</a:t>
            </a:r>
            <a:r>
              <a:rPr lang="en-US" sz="3200" dirty="0" smtClean="0">
                <a:hlinkClick r:id="rId3"/>
              </a:rPr>
              <a:t> </a:t>
            </a:r>
            <a:endParaRPr lang="en-US" sz="3200" dirty="0" smtClean="0"/>
          </a:p>
          <a:p>
            <a:r>
              <a:rPr lang="en-US" sz="3200" dirty="0" smtClean="0"/>
              <a:t>Future Goals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WIMTA</a:t>
            </a:r>
            <a:endParaRPr lang="en-US" sz="4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</a:t>
            </a:r>
            <a:r>
              <a:rPr lang="en-US" dirty="0" smtClean="0"/>
              <a:t>here </a:t>
            </a:r>
            <a:r>
              <a:rPr lang="en-US" dirty="0" smtClean="0">
                <a:solidFill>
                  <a:srgbClr val="FF0000"/>
                </a:solidFill>
              </a:rPr>
              <a:t>i</a:t>
            </a:r>
            <a:r>
              <a:rPr lang="en-US" dirty="0" smtClean="0"/>
              <a:t>s </a:t>
            </a:r>
            <a:r>
              <a:rPr lang="en-US" dirty="0" smtClean="0">
                <a:solidFill>
                  <a:srgbClr val="FF0000"/>
                </a:solidFill>
              </a:rPr>
              <a:t>m</a:t>
            </a:r>
            <a:r>
              <a:rPr lang="en-US" dirty="0" smtClean="0"/>
              <a:t>y </a:t>
            </a:r>
            <a:r>
              <a:rPr lang="en-US" dirty="0" smtClean="0">
                <a:solidFill>
                  <a:srgbClr val="FF0000"/>
                </a:solidFill>
              </a:rPr>
              <a:t>T</a:t>
            </a:r>
            <a:r>
              <a:rPr lang="en-US" dirty="0" smtClean="0"/>
              <a:t>.</a:t>
            </a:r>
            <a:r>
              <a:rPr lang="en-US" dirty="0" smtClean="0">
                <a:solidFill>
                  <a:srgbClr val="FF0000"/>
                </a:solidFill>
              </a:rPr>
              <a:t>A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00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505.028 Toolbox PPT Template 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505.028 Toolbox PPT Template 1a" id="{290C1A02-6506-3441-86E5-801BCFDD210D}" vid="{8B9A0CD9-D029-FC40-99E9-4A0F9DC7B00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505.028 Toolbox PPT Template 1a" id="{290C1A02-6506-3441-86E5-801BCFDD210D}" vid="{96961FCF-7EFC-CB41-9054-FA561ED9DB1C}"/>
    </a:ext>
  </a:extLst>
</a:theme>
</file>

<file path=ppt/theme/theme3.xml><?xml version="1.0" encoding="utf-8"?>
<a:theme xmlns:a="http://schemas.openxmlformats.org/drawingml/2006/main" name="Objec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505.028 Toolbox PPT Template 1a" id="{290C1A02-6506-3441-86E5-801BCFDD210D}" vid="{3918E4EF-5226-6748-94B1-57D7F0CC33CA}"/>
    </a:ext>
  </a:extLst>
</a:theme>
</file>

<file path=ppt/theme/theme4.xml><?xml version="1.0" encoding="utf-8"?>
<a:theme xmlns:a="http://schemas.openxmlformats.org/drawingml/2006/main" name="Branded Content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505.028 Toolbox PPT Template 1a" id="{290C1A02-6506-3441-86E5-801BCFDD210D}" vid="{65CE15B3-DEAD-7D4A-AE13-7FF4CC674FDB}"/>
    </a:ext>
  </a:extLst>
</a:theme>
</file>

<file path=ppt/theme/theme5.xml><?xml version="1.0" encoding="utf-8"?>
<a:theme xmlns:a="http://schemas.openxmlformats.org/drawingml/2006/main" name="Content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505.028 Toolbox PPT Template 1a" id="{290C1A02-6506-3441-86E5-801BCFDD210D}" vid="{0B96981B-7BFD-3840-B603-8D43C3191A91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1505.028 Toolbox PPT Template 1</Template>
  <TotalTime>81</TotalTime>
  <Words>46</Words>
  <Application>Microsoft Office PowerPoint</Application>
  <PresentationFormat>Custom</PresentationFormat>
  <Paragraphs>18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</vt:i4>
      </vt:variant>
    </vt:vector>
  </HeadingPairs>
  <TitlesOfParts>
    <vt:vector size="14" baseType="lpstr">
      <vt:lpstr>Arial</vt:lpstr>
      <vt:lpstr>Calibri</vt:lpstr>
      <vt:lpstr>URW Grotesk</vt:lpstr>
      <vt:lpstr>URW Grotesk T Light</vt:lpstr>
      <vt:lpstr>URW Grotesk T Light Condensed</vt:lpstr>
      <vt:lpstr>URWGroteskConLig</vt:lpstr>
      <vt:lpstr>URWGroteskTLig</vt:lpstr>
      <vt:lpstr>1505.028 Toolbox PPT Template 1</vt:lpstr>
      <vt:lpstr>Title Slide</vt:lpstr>
      <vt:lpstr>Objects</vt:lpstr>
      <vt:lpstr>Branded Content Slide</vt:lpstr>
      <vt:lpstr>Content Slide</vt:lpstr>
      <vt:lpstr>WIMTA</vt:lpstr>
      <vt:lpstr>WIMTA</vt:lpstr>
    </vt:vector>
  </TitlesOfParts>
  <Company>University of Nebraska-Lincoln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WIMTA</dc:title>
  <dc:creator>Rahul Prajapati</dc:creator>
  <cp:lastModifiedBy>Rahul Prajapati</cp:lastModifiedBy>
  <cp:revision>6</cp:revision>
  <dcterms:created xsi:type="dcterms:W3CDTF">2018-04-15T14:42:49Z</dcterms:created>
  <dcterms:modified xsi:type="dcterms:W3CDTF">2018-04-15T16:03:58Z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2015-09-10T00:00:00Z</vt:filetime>
  </property>
  <property fmtid="{D5CDD505-2E9C-101B-9397-08002B2CF9AE}" pid="3" name="Creator">
    <vt:lpwstr>Adobe InDesign CC 2015 (Macintosh)</vt:lpwstr>
  </property>
  <property fmtid="{D5CDD505-2E9C-101B-9397-08002B2CF9AE}" pid="4" name="LastSaved">
    <vt:filetime>2015-09-10T00:00:00Z</vt:filetime>
  </property>
</Properties>
</file>